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7"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2"/>
  </p:normalViewPr>
  <p:slideViewPr>
    <p:cSldViewPr snapToGrid="0" snapToObjects="1">
      <p:cViewPr varScale="1">
        <p:scale>
          <a:sx n="119" d="100"/>
          <a:sy n="119" d="100"/>
        </p:scale>
        <p:origin x="31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D8BFAA7-B201-3D42-B29E-6A9DD9F7DEFC}" type="datetimeFigureOut">
              <a:rPr lang="en-US" smtClean="0"/>
              <a:t>12/30/17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143661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8BFAA7-B201-3D42-B29E-6A9DD9F7DEFC}" type="datetimeFigureOut">
              <a:rPr lang="en-US" smtClean="0"/>
              <a:t>12/30/17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231466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8BFAA7-B201-3D42-B29E-6A9DD9F7DEFC}" type="datetimeFigureOut">
              <a:rPr lang="en-US" smtClean="0"/>
              <a:t>12/30/17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1158345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8BFAA7-B201-3D42-B29E-6A9DD9F7DEFC}" type="datetimeFigureOut">
              <a:rPr lang="en-US" smtClean="0"/>
              <a:t>12/30/17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750539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D8BFAA7-B201-3D42-B29E-6A9DD9F7DEFC}" type="datetimeFigureOut">
              <a:rPr lang="en-US" smtClean="0"/>
              <a:t>12/30/17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2138488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D8BFAA7-B201-3D42-B29E-6A9DD9F7DEFC}" type="datetimeFigureOut">
              <a:rPr lang="en-US" smtClean="0"/>
              <a:t>12/30/17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1297886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D8BFAA7-B201-3D42-B29E-6A9DD9F7DEFC}" type="datetimeFigureOut">
              <a:rPr lang="en-US" smtClean="0"/>
              <a:t>12/30/17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1589238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D8BFAA7-B201-3D42-B29E-6A9DD9F7DEFC}" type="datetimeFigureOut">
              <a:rPr lang="en-US" smtClean="0"/>
              <a:t>12/30/17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2073183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8BFAA7-B201-3D42-B29E-6A9DD9F7DEFC}" type="datetimeFigureOut">
              <a:rPr lang="en-US" smtClean="0"/>
              <a:t>12/30/17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1075012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8BFAA7-B201-3D42-B29E-6A9DD9F7DEFC}" type="datetimeFigureOut">
              <a:rPr lang="en-US" smtClean="0"/>
              <a:t>12/30/17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960207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8BFAA7-B201-3D42-B29E-6A9DD9F7DEFC}" type="datetimeFigureOut">
              <a:rPr lang="en-US" smtClean="0"/>
              <a:t>12/30/17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3664E9-A96E-6347-897C-F7143BAD93EA}" type="slidenum">
              <a:rPr lang="en-US" smtClean="0"/>
              <a:t>‹#›</a:t>
            </a:fld>
            <a:endParaRPr lang="en-US"/>
          </a:p>
        </p:txBody>
      </p:sp>
    </p:spTree>
    <p:extLst>
      <p:ext uri="{BB962C8B-B14F-4D97-AF65-F5344CB8AC3E}">
        <p14:creationId xmlns:p14="http://schemas.microsoft.com/office/powerpoint/2010/main" val="20134633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8BFAA7-B201-3D42-B29E-6A9DD9F7DEFC}" type="datetimeFigureOut">
              <a:rPr lang="en-US" smtClean="0"/>
              <a:t>12/30/17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3664E9-A96E-6347-897C-F7143BAD93EA}" type="slidenum">
              <a:rPr lang="en-US" smtClean="0"/>
              <a:t>‹#›</a:t>
            </a:fld>
            <a:endParaRPr lang="en-US"/>
          </a:p>
        </p:txBody>
      </p:sp>
    </p:spTree>
    <p:extLst>
      <p:ext uri="{BB962C8B-B14F-4D97-AF65-F5344CB8AC3E}">
        <p14:creationId xmlns:p14="http://schemas.microsoft.com/office/powerpoint/2010/main" val="7256323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Continuous Integration and Delivery :</a:t>
            </a:r>
            <a:endParaRPr lang="en-US" dirty="0"/>
          </a:p>
        </p:txBody>
      </p:sp>
      <p:sp>
        <p:nvSpPr>
          <p:cNvPr id="3" name="Subtitle 2"/>
          <p:cNvSpPr>
            <a:spLocks noGrp="1"/>
          </p:cNvSpPr>
          <p:nvPr>
            <p:ph type="subTitle" idx="1"/>
          </p:nvPr>
        </p:nvSpPr>
        <p:spPr/>
        <p:txBody>
          <a:bodyPr>
            <a:normAutofit/>
          </a:bodyPr>
          <a:lstStyle/>
          <a:p>
            <a:r>
              <a:rPr lang="en-US" sz="4000" dirty="0" smtClean="0"/>
              <a:t>Jenkins</a:t>
            </a:r>
            <a:endParaRPr lang="en-US" sz="4000" dirty="0"/>
          </a:p>
        </p:txBody>
      </p:sp>
    </p:spTree>
    <p:extLst>
      <p:ext uri="{BB962C8B-B14F-4D97-AF65-F5344CB8AC3E}">
        <p14:creationId xmlns:p14="http://schemas.microsoft.com/office/powerpoint/2010/main" val="1371642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0" y="1443841"/>
            <a:ext cx="6096000" cy="3970318"/>
          </a:xfrm>
          <a:prstGeom prst="rect">
            <a:avLst/>
          </a:prstGeom>
        </p:spPr>
        <p:txBody>
          <a:bodyPr>
            <a:spAutoFit/>
          </a:bodyPr>
          <a:lstStyle/>
          <a:p>
            <a:r>
              <a:rPr lang="en-US" b="1" i="0" dirty="0" smtClean="0">
                <a:solidFill>
                  <a:srgbClr val="333333"/>
                </a:solidFill>
                <a:effectLst/>
                <a:latin typeface="Arial" charset="0"/>
              </a:rPr>
              <a:t>What is “Continuous Integration”?</a:t>
            </a:r>
            <a:endParaRPr lang="en-US" b="0" i="0" dirty="0" smtClean="0">
              <a:solidFill>
                <a:srgbClr val="333333"/>
              </a:solidFill>
              <a:effectLst/>
              <a:latin typeface="Arial" charset="0"/>
            </a:endParaRPr>
          </a:p>
          <a:p>
            <a:r>
              <a:rPr lang="en-US" b="0" i="0" dirty="0" smtClean="0">
                <a:solidFill>
                  <a:srgbClr val="333333"/>
                </a:solidFill>
                <a:effectLst/>
                <a:latin typeface="Arial" charset="0"/>
              </a:rPr>
              <a:t>–Continuous Integration (CI) is a development practice that requires developers to integrate code into a shared repository frequently (at least daily). Each check-in is then verified by an automated build including test, allowing teams to detect problems early.</a:t>
            </a:r>
          </a:p>
          <a:p>
            <a:r>
              <a:rPr lang="en-US" b="1" i="0" dirty="0" smtClean="0">
                <a:solidFill>
                  <a:srgbClr val="333333"/>
                </a:solidFill>
                <a:effectLst/>
                <a:latin typeface="Arial" charset="0"/>
              </a:rPr>
              <a:t>What is “Continuous Delivery”?</a:t>
            </a:r>
            <a:endParaRPr lang="en-US" b="0" i="0" dirty="0" smtClean="0">
              <a:solidFill>
                <a:srgbClr val="333333"/>
              </a:solidFill>
              <a:effectLst/>
              <a:latin typeface="Arial" charset="0"/>
            </a:endParaRPr>
          </a:p>
          <a:p>
            <a:r>
              <a:rPr lang="en-US" b="0" i="0" dirty="0" smtClean="0">
                <a:solidFill>
                  <a:srgbClr val="333333"/>
                </a:solidFill>
                <a:effectLst/>
                <a:latin typeface="Arial" charset="0"/>
              </a:rPr>
              <a:t>–Continuous Delivery (CD) is the natural extension of Continuous Integration: an approach in which teams ensure that every change to the system is releasable. In CD teams keep producing valuable software in short cycles and ensure that the software can be reliably released at any time. It is used in software development to automate and improve the process of software delivery.</a:t>
            </a:r>
            <a:endParaRPr lang="en-US" b="0" i="0" dirty="0">
              <a:solidFill>
                <a:srgbClr val="333333"/>
              </a:solidFill>
              <a:effectLst/>
              <a:latin typeface="Arial" charset="0"/>
            </a:endParaRPr>
          </a:p>
        </p:txBody>
      </p:sp>
    </p:spTree>
    <p:extLst>
      <p:ext uri="{BB962C8B-B14F-4D97-AF65-F5344CB8AC3E}">
        <p14:creationId xmlns:p14="http://schemas.microsoft.com/office/powerpoint/2010/main" val="14652995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98600" y="0"/>
            <a:ext cx="9194550" cy="6858000"/>
          </a:xfrm>
          <a:prstGeom prst="rect">
            <a:avLst/>
          </a:prstGeom>
        </p:spPr>
      </p:pic>
    </p:spTree>
    <p:extLst>
      <p:ext uri="{BB962C8B-B14F-4D97-AF65-F5344CB8AC3E}">
        <p14:creationId xmlns:p14="http://schemas.microsoft.com/office/powerpoint/2010/main" val="1079354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19548"/>
            <a:ext cx="10515600" cy="5757415"/>
          </a:xfrm>
        </p:spPr>
        <p:txBody>
          <a:bodyPr>
            <a:normAutofit lnSpcReduction="10000"/>
          </a:bodyPr>
          <a:lstStyle/>
          <a:p>
            <a:r>
              <a:rPr lang="en-US" dirty="0" smtClean="0"/>
              <a:t>Master Project : Master project is the </a:t>
            </a:r>
            <a:r>
              <a:rPr lang="en-US" dirty="0" err="1" smtClean="0"/>
              <a:t>multijob</a:t>
            </a:r>
            <a:r>
              <a:rPr lang="en-US" dirty="0" smtClean="0"/>
              <a:t> project , whose responsibility is mainly for configuring child projects environment variables, source pulling and starting  the child projects.</a:t>
            </a:r>
          </a:p>
          <a:p>
            <a:r>
              <a:rPr lang="en-US" dirty="0" smtClean="0"/>
              <a:t>Worker projects: Worker projects are nothing but the child project, which are dedicated to specific task. Which can be run parallel or  sequential.</a:t>
            </a:r>
          </a:p>
          <a:p>
            <a:r>
              <a:rPr lang="en-US" dirty="0" smtClean="0"/>
              <a:t>Log parsing.</a:t>
            </a:r>
          </a:p>
          <a:p>
            <a:r>
              <a:rPr lang="en-US" dirty="0" smtClean="0"/>
              <a:t>Notifying user about status of tasks.</a:t>
            </a:r>
          </a:p>
          <a:p>
            <a:r>
              <a:rPr lang="en-US" dirty="0" smtClean="0"/>
              <a:t>Adding node to Jenkin servers for various operations</a:t>
            </a:r>
          </a:p>
          <a:p>
            <a:r>
              <a:rPr lang="en-US" dirty="0" smtClean="0"/>
              <a:t>Kept source in one location, to avoid source replication</a:t>
            </a:r>
          </a:p>
          <a:p>
            <a:r>
              <a:rPr lang="en-US" dirty="0" smtClean="0"/>
              <a:t>Plugins which are useful to achieve this  :Multiple SCM,POLL SCM,LDAP PLUGIN,EMAIL CONFIGURE,LOG PARSER, Extend email </a:t>
            </a:r>
            <a:r>
              <a:rPr lang="en-US" dirty="0" err="1" smtClean="0"/>
              <a:t>notifcation</a:t>
            </a:r>
            <a:r>
              <a:rPr lang="en-US" dirty="0" smtClean="0"/>
              <a:t>, etc..</a:t>
            </a:r>
          </a:p>
        </p:txBody>
      </p:sp>
    </p:spTree>
    <p:extLst>
      <p:ext uri="{BB962C8B-B14F-4D97-AF65-F5344CB8AC3E}">
        <p14:creationId xmlns:p14="http://schemas.microsoft.com/office/powerpoint/2010/main" val="967483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TotalTime>
  <Words>236</Words>
  <Application>Microsoft Macintosh PowerPoint</Application>
  <PresentationFormat>Widescreen</PresentationFormat>
  <Paragraphs>13</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Calibri</vt:lpstr>
      <vt:lpstr>Calibri Light</vt:lpstr>
      <vt:lpstr>Arial</vt:lpstr>
      <vt:lpstr>Office Theme</vt:lpstr>
      <vt:lpstr>Continuous Integration and Delivery :</vt:lpstr>
      <vt:lpstr>PowerPoint Presentation</vt:lpstr>
      <vt:lpstr>PowerPoint Presentation</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Continuous Integration and Delivery :</dc:title>
  <dc:creator>Microsoft Office User</dc:creator>
  <cp:lastModifiedBy>Microsoft Office User</cp:lastModifiedBy>
  <cp:revision>4</cp:revision>
  <dcterms:created xsi:type="dcterms:W3CDTF">2017-12-30T10:05:50Z</dcterms:created>
  <dcterms:modified xsi:type="dcterms:W3CDTF">2017-12-30T11:23:16Z</dcterms:modified>
</cp:coreProperties>
</file>

<file path=docProps/thumbnail.jpeg>
</file>